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7" r:id="rId4"/>
    <p:sldMasterId id="2147483719" r:id="rId5"/>
    <p:sldMasterId id="2147483663" r:id="rId6"/>
    <p:sldMasterId id="2147483734" r:id="rId7"/>
  </p:sldMasterIdLst>
  <p:handoutMasterIdLst>
    <p:handoutMasterId r:id="rId20"/>
  </p:handoutMasterIdLst>
  <p:sldIdLst>
    <p:sldId id="256" r:id="rId8"/>
    <p:sldId id="262" r:id="rId9"/>
    <p:sldId id="263" r:id="rId10"/>
    <p:sldId id="264" r:id="rId11"/>
    <p:sldId id="265" r:id="rId12"/>
    <p:sldId id="266" r:id="rId13"/>
    <p:sldId id="267" r:id="rId14"/>
    <p:sldId id="271" r:id="rId15"/>
    <p:sldId id="272" r:id="rId16"/>
    <p:sldId id="268" r:id="rId17"/>
    <p:sldId id="269" r:id="rId18"/>
    <p:sldId id="270" r:id="rId19"/>
  </p:sldIdLst>
  <p:sldSz cx="12192000" cy="6858000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Verdana" panose="020B0604030504040204" pitchFamily="34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5DF8"/>
    <a:srgbClr val="FF9D1B"/>
    <a:srgbClr val="676767"/>
    <a:srgbClr val="0030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D97143-98FB-4579-9750-783D5C12E4A2}" v="20" dt="2023-06-13T10:37:38.7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489" autoAdjust="0"/>
    <p:restoredTop sz="94660"/>
  </p:normalViewPr>
  <p:slideViewPr>
    <p:cSldViewPr snapToGrid="0">
      <p:cViewPr varScale="1">
        <p:scale>
          <a:sx n="83" d="100"/>
          <a:sy n="83" d="100"/>
        </p:scale>
        <p:origin x="15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34" Type="http://schemas.microsoft.com/office/2015/10/relationships/revisionInfo" Target="revisionInfo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font" Target="fonts/font5.fntdata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handoutMaster" Target="handoutMasters/handoutMaster1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son, Stephanie (STFC,RAL,ISIS)" userId="fb9e1876-ffcf-45bf-abd9-b21078f88f3e" providerId="ADAL" clId="{9AD97143-98FB-4579-9750-783D5C12E4A2}"/>
    <pc:docChg chg="undo custSel addSld delSld modSld sldOrd addMainMaster delMainMaster modMainMaster">
      <pc:chgData name="Richardson, Stephanie (STFC,RAL,ISIS)" userId="fb9e1876-ffcf-45bf-abd9-b21078f88f3e" providerId="ADAL" clId="{9AD97143-98FB-4579-9750-783D5C12E4A2}" dt="2023-06-13T10:37:38.715" v="172" actId="14826"/>
      <pc:docMkLst>
        <pc:docMk/>
      </pc:docMkLst>
      <pc:sldChg chg="del">
        <pc:chgData name="Richardson, Stephanie (STFC,RAL,ISIS)" userId="fb9e1876-ffcf-45bf-abd9-b21078f88f3e" providerId="ADAL" clId="{9AD97143-98FB-4579-9750-783D5C12E4A2}" dt="2023-06-13T09:44:59.998" v="5" actId="47"/>
        <pc:sldMkLst>
          <pc:docMk/>
          <pc:sldMk cId="1229566265" sldId="256"/>
        </pc:sldMkLst>
      </pc:sldChg>
      <pc:sldChg chg="modSp new mod">
        <pc:chgData name="Richardson, Stephanie (STFC,RAL,ISIS)" userId="fb9e1876-ffcf-45bf-abd9-b21078f88f3e" providerId="ADAL" clId="{9AD97143-98FB-4579-9750-783D5C12E4A2}" dt="2023-06-13T09:57:56.830" v="159" actId="27636"/>
        <pc:sldMkLst>
          <pc:docMk/>
          <pc:sldMk cId="1481826788" sldId="256"/>
        </pc:sldMkLst>
        <pc:spChg chg="mod">
          <ac:chgData name="Richardson, Stephanie (STFC,RAL,ISIS)" userId="fb9e1876-ffcf-45bf-abd9-b21078f88f3e" providerId="ADAL" clId="{9AD97143-98FB-4579-9750-783D5C12E4A2}" dt="2023-06-13T09:57:56.830" v="159" actId="27636"/>
          <ac:spMkLst>
            <pc:docMk/>
            <pc:sldMk cId="1481826788" sldId="256"/>
            <ac:spMk id="4" creationId="{F317514D-CA92-5C28-8A6F-C434B7EF14DE}"/>
          </ac:spMkLst>
        </pc:spChg>
        <pc:spChg chg="mod">
          <ac:chgData name="Richardson, Stephanie (STFC,RAL,ISIS)" userId="fb9e1876-ffcf-45bf-abd9-b21078f88f3e" providerId="ADAL" clId="{9AD97143-98FB-4579-9750-783D5C12E4A2}" dt="2023-06-13T09:57:56.820" v="158" actId="27636"/>
          <ac:spMkLst>
            <pc:docMk/>
            <pc:sldMk cId="1481826788" sldId="256"/>
            <ac:spMk id="5" creationId="{F4CC80D5-0EB8-807C-B0E7-140CDCF28F4C}"/>
          </ac:spMkLst>
        </pc:spChg>
      </pc:sldChg>
      <pc:sldChg chg="new del">
        <pc:chgData name="Richardson, Stephanie (STFC,RAL,ISIS)" userId="fb9e1876-ffcf-45bf-abd9-b21078f88f3e" providerId="ADAL" clId="{9AD97143-98FB-4579-9750-783D5C12E4A2}" dt="2023-06-13T09:50:27.893" v="42" actId="47"/>
        <pc:sldMkLst>
          <pc:docMk/>
          <pc:sldMk cId="3957375093" sldId="256"/>
        </pc:sldMkLst>
      </pc:sldChg>
      <pc:sldChg chg="new del">
        <pc:chgData name="Richardson, Stephanie (STFC,RAL,ISIS)" userId="fb9e1876-ffcf-45bf-abd9-b21078f88f3e" providerId="ADAL" clId="{9AD97143-98FB-4579-9750-783D5C12E4A2}" dt="2023-06-13T09:58:26.490" v="161" actId="47"/>
        <pc:sldMkLst>
          <pc:docMk/>
          <pc:sldMk cId="487648230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27.475" v="169" actId="680"/>
        <pc:sldMkLst>
          <pc:docMk/>
          <pc:sldMk cId="583982086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34.385" v="170" actId="680"/>
        <pc:sldMkLst>
          <pc:docMk/>
          <pc:sldMk cId="3699373884" sldId="258"/>
        </pc:sldMkLst>
      </pc:sldChg>
      <pc:sldChg chg="new">
        <pc:chgData name="Richardson, Stephanie (STFC,RAL,ISIS)" userId="fb9e1876-ffcf-45bf-abd9-b21078f88f3e" providerId="ADAL" clId="{9AD97143-98FB-4579-9750-783D5C12E4A2}" dt="2023-06-13T10:05:37.535" v="171" actId="680"/>
        <pc:sldMkLst>
          <pc:docMk/>
          <pc:sldMk cId="67218123" sldId="259"/>
        </pc:sldMkLst>
      </pc:sldChg>
      <pc:sldChg chg="del">
        <pc:chgData name="Richardson, Stephanie (STFC,RAL,ISIS)" userId="fb9e1876-ffcf-45bf-abd9-b21078f88f3e" providerId="ADAL" clId="{9AD97143-98FB-4579-9750-783D5C12E4A2}" dt="2023-06-13T09:45:00.983" v="6" actId="47"/>
        <pc:sldMkLst>
          <pc:docMk/>
          <pc:sldMk cId="1187316113" sldId="263"/>
        </pc:sldMkLst>
      </pc:sldChg>
      <pc:sldChg chg="new del ord">
        <pc:chgData name="Richardson, Stephanie (STFC,RAL,ISIS)" userId="fb9e1876-ffcf-45bf-abd9-b21078f88f3e" providerId="ADAL" clId="{9AD97143-98FB-4579-9750-783D5C12E4A2}" dt="2023-06-13T09:46:03.793" v="18" actId="47"/>
        <pc:sldMkLst>
          <pc:docMk/>
          <pc:sldMk cId="2346451150" sldId="264"/>
        </pc:sldMkLst>
      </pc:sldChg>
      <pc:sldChg chg="new del ord">
        <pc:chgData name="Richardson, Stephanie (STFC,RAL,ISIS)" userId="fb9e1876-ffcf-45bf-abd9-b21078f88f3e" providerId="ADAL" clId="{9AD97143-98FB-4579-9750-783D5C12E4A2}" dt="2023-06-13T09:46:04.716" v="19" actId="47"/>
        <pc:sldMkLst>
          <pc:docMk/>
          <pc:sldMk cId="869075889" sldId="265"/>
        </pc:sldMkLst>
      </pc:sldChg>
      <pc:sldChg chg="new del ord">
        <pc:chgData name="Richardson, Stephanie (STFC,RAL,ISIS)" userId="fb9e1876-ffcf-45bf-abd9-b21078f88f3e" providerId="ADAL" clId="{9AD97143-98FB-4579-9750-783D5C12E4A2}" dt="2023-06-13T09:46:06.077" v="21" actId="47"/>
        <pc:sldMkLst>
          <pc:docMk/>
          <pc:sldMk cId="3532201644" sldId="266"/>
        </pc:sldMkLst>
      </pc:sldChg>
      <pc:sldChg chg="new del ord">
        <pc:chgData name="Richardson, Stephanie (STFC,RAL,ISIS)" userId="fb9e1876-ffcf-45bf-abd9-b21078f88f3e" providerId="ADAL" clId="{9AD97143-98FB-4579-9750-783D5C12E4A2}" dt="2023-06-13T09:46:05.263" v="20" actId="47"/>
        <pc:sldMkLst>
          <pc:docMk/>
          <pc:sldMk cId="1735777302" sldId="267"/>
        </pc:sldMkLst>
      </pc:sldChg>
      <pc:sldMasterChg chg="modSp mod addSldLayout delSldLayout modSldLayout">
        <pc:chgData name="Richardson, Stephanie (STFC,RAL,ISIS)" userId="fb9e1876-ffcf-45bf-abd9-b21078f88f3e" providerId="ADAL" clId="{9AD97143-98FB-4579-9750-783D5C12E4A2}" dt="2023-06-13T10:04:03.236" v="167" actId="6014"/>
        <pc:sldMasterMkLst>
          <pc:docMk/>
          <pc:sldMasterMk cId="3837374745" sldId="2147483663"/>
        </pc:sldMasterMkLst>
        <pc:picChg chg="mod">
          <ac:chgData name="Richardson, Stephanie (STFC,RAL,ISIS)" userId="fb9e1876-ffcf-45bf-abd9-b21078f88f3e" providerId="ADAL" clId="{9AD97143-98FB-4579-9750-783D5C12E4A2}" dt="2023-06-13T09:55:44.891" v="153" actId="14826"/>
          <ac:picMkLst>
            <pc:docMk/>
            <pc:sldMasterMk cId="3837374745" sldId="2147483663"/>
            <ac:picMk id="7" creationId="{52AB5F44-508E-D5E3-9686-E5DB5331D657}"/>
          </ac:picMkLst>
        </pc:picChg>
        <pc:sldLayoutChg chg="del">
          <pc:chgData name="Richardson, Stephanie (STFC,RAL,ISIS)" userId="fb9e1876-ffcf-45bf-abd9-b21078f88f3e" providerId="ADAL" clId="{9AD97143-98FB-4579-9750-783D5C12E4A2}" dt="2023-06-13T09:58:47.520" v="164" actId="2696"/>
          <pc:sldLayoutMkLst>
            <pc:docMk/>
            <pc:sldMasterMk cId="3837374745" sldId="2147483663"/>
            <pc:sldLayoutMk cId="1028419414" sldId="2147483670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49:08.927" v="36" actId="14100"/>
          <pc:sldLayoutMkLst>
            <pc:docMk/>
            <pc:sldMasterMk cId="3837374745" sldId="2147483663"/>
            <pc:sldLayoutMk cId="1309071196" sldId="2147483671"/>
          </pc:sldLayoutMkLst>
          <pc:spChg chg="mod">
            <ac:chgData name="Richardson, Stephanie (STFC,RAL,ISIS)" userId="fb9e1876-ffcf-45bf-abd9-b21078f88f3e" providerId="ADAL" clId="{9AD97143-98FB-4579-9750-783D5C12E4A2}" dt="2023-06-13T09:49:02.437" v="34" actId="14100"/>
            <ac:spMkLst>
              <pc:docMk/>
              <pc:sldMasterMk cId="3837374745" sldId="2147483663"/>
              <pc:sldLayoutMk cId="1309071196" sldId="2147483671"/>
              <ac:spMk id="3" creationId="{D0882BAE-96E7-8067-F384-6C81451D56C7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5.097" v="35" actId="14100"/>
            <ac:spMkLst>
              <pc:docMk/>
              <pc:sldMasterMk cId="3837374745" sldId="2147483663"/>
              <pc:sldLayoutMk cId="1309071196" sldId="2147483671"/>
              <ac:spMk id="4" creationId="{F017ED95-2655-DA64-A0CC-0DB50CEC6D30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8.927" v="36" actId="14100"/>
            <ac:spMkLst>
              <pc:docMk/>
              <pc:sldMasterMk cId="3837374745" sldId="2147483663"/>
              <pc:sldLayoutMk cId="1309071196" sldId="2147483671"/>
              <ac:spMk id="8" creationId="{57006FAE-DBD1-BA77-7F74-11A8DCE9D304}"/>
            </ac:spMkLst>
          </pc:spChg>
        </pc:sldLayoutChg>
        <pc:sldLayoutChg chg="modSp del mod">
          <pc:chgData name="Richardson, Stephanie (STFC,RAL,ISIS)" userId="fb9e1876-ffcf-45bf-abd9-b21078f88f3e" providerId="ADAL" clId="{9AD97143-98FB-4579-9750-783D5C12E4A2}" dt="2023-06-13T09:49:19.383" v="38" actId="2696"/>
          <pc:sldLayoutMkLst>
            <pc:docMk/>
            <pc:sldMasterMk cId="3837374745" sldId="2147483663"/>
            <pc:sldLayoutMk cId="131455711" sldId="2147483673"/>
          </pc:sldLayoutMkLst>
          <pc:spChg chg="mod">
            <ac:chgData name="Richardson, Stephanie (STFC,RAL,ISIS)" userId="fb9e1876-ffcf-45bf-abd9-b21078f88f3e" providerId="ADAL" clId="{9AD97143-98FB-4579-9750-783D5C12E4A2}" dt="2023-06-13T09:49:17.923" v="37" actId="14100"/>
            <ac:spMkLst>
              <pc:docMk/>
              <pc:sldMasterMk cId="3837374745" sldId="2147483663"/>
              <pc:sldLayoutMk cId="131455711" sldId="2147483673"/>
              <ac:spMk id="3" creationId="{4CC73CB0-95F2-D5D0-1F36-A5C150CB2F7E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9:21.023" v="39" actId="2696"/>
          <pc:sldLayoutMkLst>
            <pc:docMk/>
            <pc:sldMasterMk cId="3837374745" sldId="2147483663"/>
            <pc:sldLayoutMk cId="3491272922" sldId="2147483674"/>
          </pc:sldLayoutMkLst>
        </pc:sldLayoutChg>
        <pc:sldLayoutChg chg="add del mod">
          <pc:chgData name="Richardson, Stephanie (STFC,RAL,ISIS)" userId="fb9e1876-ffcf-45bf-abd9-b21078f88f3e" providerId="ADAL" clId="{9AD97143-98FB-4579-9750-783D5C12E4A2}" dt="2023-06-13T10:04:03.236" v="167" actId="6014"/>
          <pc:sldLayoutMkLst>
            <pc:docMk/>
            <pc:sldMasterMk cId="3837374745" sldId="2147483663"/>
            <pc:sldLayoutMk cId="1238967463" sldId="2147483744"/>
          </pc:sldLayoutMkLst>
        </pc:sldLayoutChg>
      </pc:sldMasterChg>
      <pc:sldMasterChg chg="del addSldLayout delSldLayout modSldLayout sldLayoutOrd">
        <pc:chgData name="Richardson, Stephanie (STFC,RAL,ISIS)" userId="fb9e1876-ffcf-45bf-abd9-b21078f88f3e" providerId="ADAL" clId="{9AD97143-98FB-4579-9750-783D5C12E4A2}" dt="2023-06-13T09:55:33.113" v="151" actId="2696"/>
        <pc:sldMasterMkLst>
          <pc:docMk/>
          <pc:sldMasterMk cId="1988553359" sldId="2147483712"/>
        </pc:sldMasterMkLst>
        <pc:sldLayoutChg chg="del">
          <pc:chgData name="Richardson, Stephanie (STFC,RAL,ISIS)" userId="fb9e1876-ffcf-45bf-abd9-b21078f88f3e" providerId="ADAL" clId="{9AD97143-98FB-4579-9750-783D5C12E4A2}" dt="2023-06-13T09:55:33.102" v="148" actId="2696"/>
          <pc:sldLayoutMkLst>
            <pc:docMk/>
            <pc:sldMasterMk cId="1988553359" sldId="2147483712"/>
            <pc:sldLayoutMk cId="3192206052" sldId="2147483713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4.623" v="27" actId="2696"/>
          <pc:sldLayoutMkLst>
            <pc:docMk/>
            <pc:sldMasterMk cId="1988553359" sldId="2147483712"/>
            <pc:sldLayoutMk cId="2853269508" sldId="2147483714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49" actId="2696"/>
          <pc:sldLayoutMkLst>
            <pc:docMk/>
            <pc:sldMasterMk cId="1988553359" sldId="2147483712"/>
            <pc:sldLayoutMk cId="4126579370" sldId="214748371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5.553" v="28" actId="2696"/>
          <pc:sldLayoutMkLst>
            <pc:docMk/>
            <pc:sldMasterMk cId="1988553359" sldId="2147483712"/>
            <pc:sldLayoutMk cId="2480453323" sldId="2147483716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50" actId="2696"/>
          <pc:sldLayoutMkLst>
            <pc:docMk/>
            <pc:sldMasterMk cId="1988553359" sldId="2147483712"/>
            <pc:sldLayoutMk cId="2368600610" sldId="2147483717"/>
          </pc:sldLayoutMkLst>
        </pc:sldLayoutChg>
        <pc:sldLayoutChg chg="del ord">
          <pc:chgData name="Richardson, Stephanie (STFC,RAL,ISIS)" userId="fb9e1876-ffcf-45bf-abd9-b21078f88f3e" providerId="ADAL" clId="{9AD97143-98FB-4579-9750-783D5C12E4A2}" dt="2023-06-13T09:48:14.183" v="32" actId="2696"/>
          <pc:sldLayoutMkLst>
            <pc:docMk/>
            <pc:sldMasterMk cId="1988553359" sldId="2147483712"/>
            <pc:sldLayoutMk cId="1429509868" sldId="2147483718"/>
          </pc:sldLayoutMkLst>
        </pc:sldLayoutChg>
        <pc:sldLayoutChg chg="new del mod replId">
          <pc:chgData name="Richardson, Stephanie (STFC,RAL,ISIS)" userId="fb9e1876-ffcf-45bf-abd9-b21078f88f3e" providerId="ADAL" clId="{9AD97143-98FB-4579-9750-783D5C12E4A2}" dt="2023-06-13T09:47:51.505" v="31" actId="2696"/>
          <pc:sldLayoutMkLst>
            <pc:docMk/>
            <pc:sldMasterMk cId="1988553359" sldId="2147483712"/>
            <pc:sldLayoutMk cId="2225168723" sldId="2147483734"/>
          </pc:sldLayoutMkLst>
        </pc:sldLayoutChg>
      </pc:sldMasterChg>
      <pc:sldMasterChg chg="mod addSldLayout delSldLayout modSldLayout">
        <pc:chgData name="Richardson, Stephanie (STFC,RAL,ISIS)" userId="fb9e1876-ffcf-45bf-abd9-b21078f88f3e" providerId="ADAL" clId="{9AD97143-98FB-4579-9750-783D5C12E4A2}" dt="2023-06-13T10:00:01.010" v="166"/>
        <pc:sldMasterMkLst>
          <pc:docMk/>
          <pc:sldMasterMk cId="2232557041" sldId="2147483719"/>
        </pc:sldMasterMkLst>
        <pc:sldLayoutChg chg="modSp mod">
          <pc:chgData name="Richardson, Stephanie (STFC,RAL,ISIS)" userId="fb9e1876-ffcf-45bf-abd9-b21078f88f3e" providerId="ADAL" clId="{9AD97143-98FB-4579-9750-783D5C12E4A2}" dt="2023-06-13T09:53:08.643" v="53" actId="14100"/>
          <pc:sldLayoutMkLst>
            <pc:docMk/>
            <pc:sldMasterMk cId="2232557041" sldId="2147483719"/>
            <pc:sldLayoutMk cId="1675949791" sldId="2147483721"/>
          </pc:sldLayoutMkLst>
          <pc:spChg chg="mod">
            <ac:chgData name="Richardson, Stephanie (STFC,RAL,ISIS)" userId="fb9e1876-ffcf-45bf-abd9-b21078f88f3e" providerId="ADAL" clId="{9AD97143-98FB-4579-9750-783D5C12E4A2}" dt="2023-06-13T09:53:02.219" v="51" actId="14100"/>
            <ac:spMkLst>
              <pc:docMk/>
              <pc:sldMasterMk cId="2232557041" sldId="2147483719"/>
              <pc:sldLayoutMk cId="1675949791" sldId="2147483721"/>
              <ac:spMk id="5" creationId="{BCE196B2-446B-C638-E24B-42F7A659B1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8.643" v="53" actId="14100"/>
            <ac:spMkLst>
              <pc:docMk/>
              <pc:sldMasterMk cId="2232557041" sldId="2147483719"/>
              <pc:sldLayoutMk cId="1675949791" sldId="2147483721"/>
              <ac:spMk id="6" creationId="{9E2D15B4-3C1F-6E32-114C-0E3C063437E2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0.202" v="50" actId="14100"/>
            <ac:spMkLst>
              <pc:docMk/>
              <pc:sldMasterMk cId="2232557041" sldId="2147483719"/>
              <pc:sldLayoutMk cId="1675949791" sldId="2147483721"/>
              <ac:spMk id="7" creationId="{6D58FB62-6305-D775-94D1-00380F2AC31D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7:24.373" v="26" actId="2696"/>
          <pc:sldLayoutMkLst>
            <pc:docMk/>
            <pc:sldMasterMk cId="2232557041" sldId="2147483719"/>
            <pc:sldLayoutMk cId="1922209044" sldId="2147483722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0:02.353" v="40" actId="2696"/>
          <pc:sldLayoutMkLst>
            <pc:docMk/>
            <pc:sldMasterMk cId="2232557041" sldId="2147483719"/>
            <pc:sldLayoutMk cId="1863908208" sldId="2147483723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55:17.820" v="147" actId="14100"/>
          <pc:sldLayoutMkLst>
            <pc:docMk/>
            <pc:sldMasterMk cId="2232557041" sldId="2147483719"/>
            <pc:sldLayoutMk cId="1747815310" sldId="2147483724"/>
          </pc:sldLayoutMkLst>
          <pc:spChg chg="mod">
            <ac:chgData name="Richardson, Stephanie (STFC,RAL,ISIS)" userId="fb9e1876-ffcf-45bf-abd9-b21078f88f3e" providerId="ADAL" clId="{9AD97143-98FB-4579-9750-783D5C12E4A2}" dt="2023-06-13T09:55:17.820" v="147" actId="14100"/>
            <ac:spMkLst>
              <pc:docMk/>
              <pc:sldMasterMk cId="2232557041" sldId="2147483719"/>
              <pc:sldLayoutMk cId="1747815310" sldId="2147483724"/>
              <ac:spMk id="4" creationId="{D3A8A21F-2C7D-3EED-D3DE-935B34DCFB6C}"/>
            </ac:spMkLst>
          </pc:spChg>
        </pc:sldLayoutChg>
        <pc:sldLayoutChg chg="mod">
          <pc:chgData name="Richardson, Stephanie (STFC,RAL,ISIS)" userId="fb9e1876-ffcf-45bf-abd9-b21078f88f3e" providerId="ADAL" clId="{9AD97143-98FB-4579-9750-783D5C12E4A2}" dt="2023-06-13T09:52:36.938" v="49" actId="6014"/>
          <pc:sldLayoutMkLst>
            <pc:docMk/>
            <pc:sldMasterMk cId="2232557041" sldId="2147483719"/>
            <pc:sldLayoutMk cId="3910029188" sldId="214748372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4:59.998" v="5" actId="47"/>
          <pc:sldLayoutMkLst>
            <pc:docMk/>
            <pc:sldMasterMk cId="2232557041" sldId="2147483719"/>
            <pc:sldLayoutMk cId="963376447" sldId="2147483726"/>
          </pc:sldLayoutMkLst>
        </pc:sldLayoutChg>
        <pc:sldLayoutChg chg="new del mod">
          <pc:chgData name="Richardson, Stephanie (STFC,RAL,ISIS)" userId="fb9e1876-ffcf-45bf-abd9-b21078f88f3e" providerId="ADAL" clId="{9AD97143-98FB-4579-9750-783D5C12E4A2}" dt="2023-06-13T09:51:18.793" v="46" actId="2696"/>
          <pc:sldLayoutMkLst>
            <pc:docMk/>
            <pc:sldMasterMk cId="2232557041" sldId="2147483719"/>
            <pc:sldLayoutMk cId="2812007920" sldId="2147483726"/>
          </pc:sldLayoutMkLst>
        </pc:sldLayoutChg>
        <pc:sldLayoutChg chg="addSp delSp modSp add mod modTransition">
          <pc:chgData name="Richardson, Stephanie (STFC,RAL,ISIS)" userId="fb9e1876-ffcf-45bf-abd9-b21078f88f3e" providerId="ADAL" clId="{9AD97143-98FB-4579-9750-783D5C12E4A2}" dt="2023-06-13T09:55:09.755" v="146" actId="6014"/>
          <pc:sldLayoutMkLst>
            <pc:docMk/>
            <pc:sldMasterMk cId="2232557041" sldId="2147483719"/>
            <pc:sldLayoutMk cId="3623609204" sldId="2147483726"/>
          </pc:sldLayoutMkLst>
          <pc:spChg chg="add mod">
            <ac:chgData name="Richardson, Stephanie (STFC,RAL,ISIS)" userId="fb9e1876-ffcf-45bf-abd9-b21078f88f3e" providerId="ADAL" clId="{9AD97143-98FB-4579-9750-783D5C12E4A2}" dt="2023-06-13T09:54:20.608" v="129" actId="14100"/>
            <ac:spMkLst>
              <pc:docMk/>
              <pc:sldMasterMk cId="2232557041" sldId="2147483719"/>
              <pc:sldLayoutMk cId="3623609204" sldId="2147483726"/>
              <ac:spMk id="2" creationId="{39A72C94-07DD-E2CA-345A-A35125CE44A6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25.892" v="133" actId="408"/>
            <ac:spMkLst>
              <pc:docMk/>
              <pc:sldMasterMk cId="2232557041" sldId="2147483719"/>
              <pc:sldLayoutMk cId="3623609204" sldId="2147483726"/>
              <ac:spMk id="3" creationId="{1BFA7CDF-E186-FDDF-CF2E-0B3F10DB84DD}"/>
            </ac:spMkLst>
          </pc:spChg>
          <pc:spChg chg="add del">
            <ac:chgData name="Richardson, Stephanie (STFC,RAL,ISIS)" userId="fb9e1876-ffcf-45bf-abd9-b21078f88f3e" providerId="ADAL" clId="{9AD97143-98FB-4579-9750-783D5C12E4A2}" dt="2023-06-13T09:54:32.809" v="134" actId="11529"/>
            <ac:spMkLst>
              <pc:docMk/>
              <pc:sldMasterMk cId="2232557041" sldId="2147483719"/>
              <pc:sldLayoutMk cId="3623609204" sldId="2147483726"/>
              <ac:spMk id="4" creationId="{97D7855A-65D1-22A7-5579-ACA2935602DA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4:22.662" v="132" actId="1038"/>
            <ac:spMkLst>
              <pc:docMk/>
              <pc:sldMasterMk cId="2232557041" sldId="2147483719"/>
              <pc:sldLayoutMk cId="3623609204" sldId="2147483726"/>
              <ac:spMk id="6" creationId="{9E2D15B4-3C1F-6E32-114C-0E3C063437E2}"/>
            </ac:spMkLst>
          </pc:spChg>
          <pc:spChg chg="del">
            <ac:chgData name="Richardson, Stephanie (STFC,RAL,ISIS)" userId="fb9e1876-ffcf-45bf-abd9-b21078f88f3e" providerId="ADAL" clId="{9AD97143-98FB-4579-9750-783D5C12E4A2}" dt="2023-06-13T09:53:29.553" v="56" actId="478"/>
            <ac:spMkLst>
              <pc:docMk/>
              <pc:sldMasterMk cId="2232557041" sldId="2147483719"/>
              <pc:sldLayoutMk cId="3623609204" sldId="2147483726"/>
              <ac:spMk id="7" creationId="{6D58FB62-6305-D775-94D1-00380F2AC31D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56.659" v="145" actId="14100"/>
            <ac:spMkLst>
              <pc:docMk/>
              <pc:sldMasterMk cId="2232557041" sldId="2147483719"/>
              <pc:sldLayoutMk cId="3623609204" sldId="2147483726"/>
              <ac:spMk id="8" creationId="{4A93167B-5805-9EBB-6E54-360D545AFA1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2652264531" sldId="2147483754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4" creationId="{B7783C9B-D14B-899C-B084-D233E5CF9D89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5" creationId="{2E2C38EF-93AE-9214-FDFE-009AE71CD7A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6" creationId="{4E881CBA-3EB3-43A7-D2FA-2410CF2BAE2D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831121784" sldId="2147483755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4" creationId="{0311ECD2-7228-FC6F-D057-E1D381721D2D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5" creationId="{A0501347-B148-1746-115D-B3672939A7E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6" creationId="{E474C7FE-56F7-317A-6A29-7F808D2B3C8A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672187643" sldId="2147483756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4" creationId="{DC61FB1F-7BDA-DC86-9EF3-DB36350C8D2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5" creationId="{C77E4339-5CB2-7EDB-C9AA-C007FA14F698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6" creationId="{1B47BCC8-EC59-1A12-7C24-DEA423BC7F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546897535" sldId="2147483757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5" creationId="{C400EE24-2BFB-8E46-2E66-3BA36D59A1CA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6" creationId="{F5F2556D-B5E1-EF44-908B-500C8837B6D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7" creationId="{36B4910F-1642-C042-4D26-BC4F3A55A63E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075672927" sldId="2147483758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7" creationId="{CF70523E-13BC-6AF4-F44B-1E81F5078040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8" creationId="{22ACC21D-81ED-0C7F-2CF7-CFDE23016EB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9" creationId="{A75BA4D1-1395-871F-083F-CCC3ADAA76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07841998" sldId="2147483759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3" creationId="{ACA4210A-8AD6-DB76-6435-6F1565CF23B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4" creationId="{E65DFFE2-973C-8808-2027-0A0826D0678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5" creationId="{2827C7D8-7501-4918-C3A4-210FC2D1AD31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528458597" sldId="2147483760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5" creationId="{0BBF7D06-9178-0519-324E-D3FAE1553A1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6" creationId="{DDED0C21-14CC-0A4D-09D2-207115B3D4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7" creationId="{094D343D-82C5-3AAA-AADD-2197F991E673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264549565" sldId="2147483761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5" creationId="{687748DA-A10C-6B03-FEDA-D99AE6E85A9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6" creationId="{5009BA5F-3B12-9A62-2D70-80CF77B9951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7" creationId="{361A75CB-A493-E2D5-0C56-6C9F25C86CA4}"/>
            </ac:spMkLst>
          </pc:spChg>
        </pc:sldLayoutChg>
      </pc:sldMasterChg>
      <pc:sldMasterChg chg="modSp mod modSldLayout">
        <pc:chgData name="Richardson, Stephanie (STFC,RAL,ISIS)" userId="fb9e1876-ffcf-45bf-abd9-b21078f88f3e" providerId="ADAL" clId="{9AD97143-98FB-4579-9750-783D5C12E4A2}" dt="2023-06-13T10:37:38.715" v="172" actId="14826"/>
        <pc:sldMasterMkLst>
          <pc:docMk/>
          <pc:sldMasterMk cId="3796829732" sldId="2147483727"/>
        </pc:sldMasterMkLst>
        <pc:picChg chg="mod">
          <ac:chgData name="Richardson, Stephanie (STFC,RAL,ISIS)" userId="fb9e1876-ffcf-45bf-abd9-b21078f88f3e" providerId="ADAL" clId="{9AD97143-98FB-4579-9750-783D5C12E4A2}" dt="2023-06-13T10:37:38.715" v="172" actId="14826"/>
          <ac:picMkLst>
            <pc:docMk/>
            <pc:sldMasterMk cId="3796829732" sldId="2147483727"/>
            <ac:picMk id="4" creationId="{C5EE97D3-004E-241C-1F4D-DA2001CE0425}"/>
          </ac:picMkLst>
        </pc:picChg>
        <pc:sldLayoutChg chg="mod">
          <pc:chgData name="Richardson, Stephanie (STFC,RAL,ISIS)" userId="fb9e1876-ffcf-45bf-abd9-b21078f88f3e" providerId="ADAL" clId="{9AD97143-98FB-4579-9750-783D5C12E4A2}" dt="2023-06-13T09:47:07.019" v="25" actId="6014"/>
          <pc:sldLayoutMkLst>
            <pc:docMk/>
            <pc:sldMasterMk cId="3796829732" sldId="2147483727"/>
            <pc:sldLayoutMk cId="1361455900" sldId="2147483733"/>
          </pc:sldLayoutMkLst>
        </pc:sldLayoutChg>
      </pc:sldMasterChg>
      <pc:sldMasterChg chg="new del mod addSldLayout delSldLayout">
        <pc:chgData name="Richardson, Stephanie (STFC,RAL,ISIS)" userId="fb9e1876-ffcf-45bf-abd9-b21078f88f3e" providerId="ADAL" clId="{9AD97143-98FB-4579-9750-783D5C12E4A2}" dt="2023-06-13T09:50:58.333" v="44" actId="6938"/>
        <pc:sldMasterMkLst>
          <pc:docMk/>
          <pc:sldMasterMk cId="2547378874" sldId="2147483734"/>
        </pc:sldMasterMkLst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73839450" sldId="2147483735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467079635" sldId="2147483736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81842932" sldId="2147483737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509497509" sldId="2147483738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04118082" sldId="2147483739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458179380" sldId="2147483740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74716688" sldId="2147483741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545531455" sldId="2147483742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60352868" sldId="2147483743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5583450" sldId="2147483744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583740436" sldId="2147483745"/>
          </pc:sldLayoutMkLst>
        </pc:sldLayoutChg>
      </pc:sldMasterChg>
      <pc:sldMasterChg chg="add mod addSldLayout delSldLayout modSldLayout">
        <pc:chgData name="Richardson, Stephanie (STFC,RAL,ISIS)" userId="fb9e1876-ffcf-45bf-abd9-b21078f88f3e" providerId="ADAL" clId="{9AD97143-98FB-4579-9750-783D5C12E4A2}" dt="2023-06-13T10:04:22.250" v="168" actId="6014"/>
        <pc:sldMasterMkLst>
          <pc:docMk/>
          <pc:sldMasterMk cId="3562387349" sldId="2147483734"/>
        </pc:sldMasterMkLst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79747361" sldId="2147483735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80950474" sldId="2147483736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187053031" sldId="2147483737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905161976" sldId="2147483738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538624153" sldId="2147483739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831710968" sldId="2147483740"/>
          </pc:sldLayoutMkLst>
        </pc:sldLayoutChg>
        <pc:sldLayoutChg chg="add del mod replId">
          <pc:chgData name="Richardson, Stephanie (STFC,RAL,ISIS)" userId="fb9e1876-ffcf-45bf-abd9-b21078f88f3e" providerId="ADAL" clId="{9AD97143-98FB-4579-9750-783D5C12E4A2}" dt="2023-06-13T09:58:53.153" v="165" actId="2696"/>
          <pc:sldLayoutMkLst>
            <pc:docMk/>
            <pc:sldMasterMk cId="3562387349" sldId="2147483734"/>
            <pc:sldLayoutMk cId="532212873" sldId="2147483741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539774327" sldId="2147483742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219480384" sldId="2147483743"/>
          </pc:sldLayoutMkLst>
        </pc:sldLayoutChg>
        <pc:sldLayoutChg chg="mod">
          <pc:chgData name="Richardson, Stephanie (STFC,RAL,ISIS)" userId="fb9e1876-ffcf-45bf-abd9-b21078f88f3e" providerId="ADAL" clId="{9AD97143-98FB-4579-9750-783D5C12E4A2}" dt="2023-06-13T10:04:22.250" v="168" actId="6014"/>
          <pc:sldLayoutMkLst>
            <pc:docMk/>
            <pc:sldMasterMk cId="3562387349" sldId="2147483734"/>
            <pc:sldLayoutMk cId="3840627009" sldId="214748374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3AA2B4-5D74-4EDA-95F9-D5A77C9294F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04412BC5-5CA9-4399-9A03-15B631574235}">
      <dgm:prSet phldrT="[Text]"/>
      <dgm:spPr/>
      <dgm:t>
        <a:bodyPr/>
        <a:lstStyle/>
        <a:p>
          <a:r>
            <a:rPr lang="en-US" dirty="0" smtClean="0"/>
            <a:t>Sort boxes by signal density above threshold</a:t>
          </a:r>
          <a:endParaRPr lang="en-US" dirty="0"/>
        </a:p>
      </dgm:t>
    </dgm:pt>
    <dgm:pt modelId="{2858D59A-FA76-46F5-8206-13E92669B4AA}" type="parTrans" cxnId="{3594428F-399F-4A0B-91C5-C0D4F48E20F7}">
      <dgm:prSet/>
      <dgm:spPr/>
      <dgm:t>
        <a:bodyPr/>
        <a:lstStyle/>
        <a:p>
          <a:endParaRPr lang="en-US"/>
        </a:p>
      </dgm:t>
    </dgm:pt>
    <dgm:pt modelId="{D7709B83-D606-468E-B2C5-CDE717A03FDC}" type="sibTrans" cxnId="{3594428F-399F-4A0B-91C5-C0D4F48E20F7}">
      <dgm:prSet/>
      <dgm:spPr/>
      <dgm:t>
        <a:bodyPr/>
        <a:lstStyle/>
        <a:p>
          <a:endParaRPr lang="en-US"/>
        </a:p>
      </dgm:t>
    </dgm:pt>
    <dgm:pt modelId="{AA231A47-CCD8-4B5B-9EB7-225C79642DEA}">
      <dgm:prSet phldrT="[Text]"/>
      <dgm:spPr/>
      <dgm:t>
        <a:bodyPr/>
        <a:lstStyle/>
        <a:p>
          <a:r>
            <a:rPr lang="en-US" dirty="0" smtClean="0"/>
            <a:t>Add N peaks starting from densest boxes</a:t>
          </a:r>
          <a:endParaRPr lang="en-US" dirty="0"/>
        </a:p>
      </dgm:t>
    </dgm:pt>
    <dgm:pt modelId="{2DA27CBF-7819-42CF-82C9-AF6240D58249}" type="parTrans" cxnId="{0EF0217D-1BFC-47C3-A93F-8A0C79D44C16}">
      <dgm:prSet/>
      <dgm:spPr/>
      <dgm:t>
        <a:bodyPr/>
        <a:lstStyle/>
        <a:p>
          <a:endParaRPr lang="en-US"/>
        </a:p>
      </dgm:t>
    </dgm:pt>
    <dgm:pt modelId="{7156B292-439E-446D-BE4E-5187A524876C}" type="sibTrans" cxnId="{0EF0217D-1BFC-47C3-A93F-8A0C79D44C16}">
      <dgm:prSet/>
      <dgm:spPr/>
      <dgm:t>
        <a:bodyPr/>
        <a:lstStyle/>
        <a:p>
          <a:endParaRPr lang="en-US"/>
        </a:p>
      </dgm:t>
    </dgm:pt>
    <dgm:pt modelId="{C26F411F-F2E4-4399-9730-715EFDF1D2E4}">
      <dgm:prSet phldrT="[Text]"/>
      <dgm:spPr/>
      <dgm:t>
        <a:bodyPr/>
        <a:lstStyle/>
        <a:p>
          <a:r>
            <a:rPr lang="en-US" dirty="0" smtClean="0"/>
            <a:t>Reject boxes too close to existing peaks</a:t>
          </a:r>
          <a:endParaRPr lang="en-US" dirty="0"/>
        </a:p>
      </dgm:t>
    </dgm:pt>
    <dgm:pt modelId="{3FA4742E-EE5E-465B-A0B0-88CBF484B6F7}" type="parTrans" cxnId="{A58B9D9E-C6EA-44DC-AA99-9420ABDD2143}">
      <dgm:prSet/>
      <dgm:spPr/>
      <dgm:t>
        <a:bodyPr/>
        <a:lstStyle/>
        <a:p>
          <a:endParaRPr lang="en-US"/>
        </a:p>
      </dgm:t>
    </dgm:pt>
    <dgm:pt modelId="{D375C443-3942-44E7-A5DF-5133E9FD7F66}" type="sibTrans" cxnId="{A58B9D9E-C6EA-44DC-AA99-9420ABDD2143}">
      <dgm:prSet/>
      <dgm:spPr/>
      <dgm:t>
        <a:bodyPr/>
        <a:lstStyle/>
        <a:p>
          <a:endParaRPr lang="en-US"/>
        </a:p>
      </dgm:t>
    </dgm:pt>
    <dgm:pt modelId="{4FAEAD9E-34CF-45AF-99C9-21C22055F901}" type="pres">
      <dgm:prSet presAssocID="{183AA2B4-5D74-4EDA-95F9-D5A77C9294FD}" presName="Name0" presStyleCnt="0">
        <dgm:presLayoutVars>
          <dgm:dir/>
          <dgm:resizeHandles val="exact"/>
        </dgm:presLayoutVars>
      </dgm:prSet>
      <dgm:spPr/>
    </dgm:pt>
    <dgm:pt modelId="{59F8113C-2D46-413F-9EFB-C8BBC659132D}" type="pres">
      <dgm:prSet presAssocID="{04412BC5-5CA9-4399-9A03-15B631574235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76B0B05-C636-4332-899A-3029A8E11319}" type="pres">
      <dgm:prSet presAssocID="{D7709B83-D606-468E-B2C5-CDE717A03FDC}" presName="sibTrans" presStyleLbl="sibTrans2D1" presStyleIdx="0" presStyleCnt="2"/>
      <dgm:spPr/>
      <dgm:t>
        <a:bodyPr/>
        <a:lstStyle/>
        <a:p>
          <a:endParaRPr lang="en-US"/>
        </a:p>
      </dgm:t>
    </dgm:pt>
    <dgm:pt modelId="{15B06AC3-9DE6-4D30-AC64-F051C41084CF}" type="pres">
      <dgm:prSet presAssocID="{D7709B83-D606-468E-B2C5-CDE717A03FDC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4A07F7B8-EFEC-4E35-B12F-E55F80C304D1}" type="pres">
      <dgm:prSet presAssocID="{AA231A47-CCD8-4B5B-9EB7-225C79642DEA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D813ED-236A-4CA2-AD68-F4E34961B61C}" type="pres">
      <dgm:prSet presAssocID="{7156B292-439E-446D-BE4E-5187A524876C}" presName="sibTrans" presStyleLbl="sibTrans2D1" presStyleIdx="1" presStyleCnt="2"/>
      <dgm:spPr/>
      <dgm:t>
        <a:bodyPr/>
        <a:lstStyle/>
        <a:p>
          <a:endParaRPr lang="en-US"/>
        </a:p>
      </dgm:t>
    </dgm:pt>
    <dgm:pt modelId="{49DD84CE-4768-4F4F-A05C-F1BFAB14AD68}" type="pres">
      <dgm:prSet presAssocID="{7156B292-439E-446D-BE4E-5187A524876C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EE5626D9-5572-4D6D-A824-86BB277A3FCB}" type="pres">
      <dgm:prSet presAssocID="{C26F411F-F2E4-4399-9730-715EFDF1D2E4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3A993F2-5EDE-44DC-A7ED-D7424A655122}" type="presOf" srcId="{D7709B83-D606-468E-B2C5-CDE717A03FDC}" destId="{276B0B05-C636-4332-899A-3029A8E11319}" srcOrd="0" destOrd="0" presId="urn:microsoft.com/office/officeart/2005/8/layout/process1"/>
    <dgm:cxn modelId="{0EF0217D-1BFC-47C3-A93F-8A0C79D44C16}" srcId="{183AA2B4-5D74-4EDA-95F9-D5A77C9294FD}" destId="{AA231A47-CCD8-4B5B-9EB7-225C79642DEA}" srcOrd="1" destOrd="0" parTransId="{2DA27CBF-7819-42CF-82C9-AF6240D58249}" sibTransId="{7156B292-439E-446D-BE4E-5187A524876C}"/>
    <dgm:cxn modelId="{36FDAD1C-1818-420A-955B-336837E0ADCE}" type="presOf" srcId="{C26F411F-F2E4-4399-9730-715EFDF1D2E4}" destId="{EE5626D9-5572-4D6D-A824-86BB277A3FCB}" srcOrd="0" destOrd="0" presId="urn:microsoft.com/office/officeart/2005/8/layout/process1"/>
    <dgm:cxn modelId="{3594428F-399F-4A0B-91C5-C0D4F48E20F7}" srcId="{183AA2B4-5D74-4EDA-95F9-D5A77C9294FD}" destId="{04412BC5-5CA9-4399-9A03-15B631574235}" srcOrd="0" destOrd="0" parTransId="{2858D59A-FA76-46F5-8206-13E92669B4AA}" sibTransId="{D7709B83-D606-468E-B2C5-CDE717A03FDC}"/>
    <dgm:cxn modelId="{E7FD9D03-20EB-45E1-BAF6-D8F86E75E70F}" type="presOf" srcId="{D7709B83-D606-468E-B2C5-CDE717A03FDC}" destId="{15B06AC3-9DE6-4D30-AC64-F051C41084CF}" srcOrd="1" destOrd="0" presId="urn:microsoft.com/office/officeart/2005/8/layout/process1"/>
    <dgm:cxn modelId="{784715DB-F7E3-4CDE-9C9D-7D1CA4BF8556}" type="presOf" srcId="{7156B292-439E-446D-BE4E-5187A524876C}" destId="{49DD84CE-4768-4F4F-A05C-F1BFAB14AD68}" srcOrd="1" destOrd="0" presId="urn:microsoft.com/office/officeart/2005/8/layout/process1"/>
    <dgm:cxn modelId="{0E5F58E3-542D-44E3-B509-24D5E6F308CF}" type="presOf" srcId="{AA231A47-CCD8-4B5B-9EB7-225C79642DEA}" destId="{4A07F7B8-EFEC-4E35-B12F-E55F80C304D1}" srcOrd="0" destOrd="0" presId="urn:microsoft.com/office/officeart/2005/8/layout/process1"/>
    <dgm:cxn modelId="{0714C1D7-0C74-4F9E-B553-7185611F22D2}" type="presOf" srcId="{04412BC5-5CA9-4399-9A03-15B631574235}" destId="{59F8113C-2D46-413F-9EFB-C8BBC659132D}" srcOrd="0" destOrd="0" presId="urn:microsoft.com/office/officeart/2005/8/layout/process1"/>
    <dgm:cxn modelId="{15271E0B-0ABC-4310-8CEF-6056A2CD1812}" type="presOf" srcId="{7156B292-439E-446D-BE4E-5187A524876C}" destId="{2FD813ED-236A-4CA2-AD68-F4E34961B61C}" srcOrd="0" destOrd="0" presId="urn:microsoft.com/office/officeart/2005/8/layout/process1"/>
    <dgm:cxn modelId="{A58B9D9E-C6EA-44DC-AA99-9420ABDD2143}" srcId="{183AA2B4-5D74-4EDA-95F9-D5A77C9294FD}" destId="{C26F411F-F2E4-4399-9730-715EFDF1D2E4}" srcOrd="2" destOrd="0" parTransId="{3FA4742E-EE5E-465B-A0B0-88CBF484B6F7}" sibTransId="{D375C443-3942-44E7-A5DF-5133E9FD7F66}"/>
    <dgm:cxn modelId="{D0EFA2FC-AD2C-4340-8B87-CF9D89DA65D8}" type="presOf" srcId="{183AA2B4-5D74-4EDA-95F9-D5A77C9294FD}" destId="{4FAEAD9E-34CF-45AF-99C9-21C22055F901}" srcOrd="0" destOrd="0" presId="urn:microsoft.com/office/officeart/2005/8/layout/process1"/>
    <dgm:cxn modelId="{BE9E6F8D-929D-4886-900F-625E188A821B}" type="presParOf" srcId="{4FAEAD9E-34CF-45AF-99C9-21C22055F901}" destId="{59F8113C-2D46-413F-9EFB-C8BBC659132D}" srcOrd="0" destOrd="0" presId="urn:microsoft.com/office/officeart/2005/8/layout/process1"/>
    <dgm:cxn modelId="{806C3B1F-A966-44FF-AA4A-C9BB430B359C}" type="presParOf" srcId="{4FAEAD9E-34CF-45AF-99C9-21C22055F901}" destId="{276B0B05-C636-4332-899A-3029A8E11319}" srcOrd="1" destOrd="0" presId="urn:microsoft.com/office/officeart/2005/8/layout/process1"/>
    <dgm:cxn modelId="{A1708101-C3B5-439B-9D03-80B073A9DE56}" type="presParOf" srcId="{276B0B05-C636-4332-899A-3029A8E11319}" destId="{15B06AC3-9DE6-4D30-AC64-F051C41084CF}" srcOrd="0" destOrd="0" presId="urn:microsoft.com/office/officeart/2005/8/layout/process1"/>
    <dgm:cxn modelId="{A6585D37-3139-4688-AEC8-3706CAF35BD2}" type="presParOf" srcId="{4FAEAD9E-34CF-45AF-99C9-21C22055F901}" destId="{4A07F7B8-EFEC-4E35-B12F-E55F80C304D1}" srcOrd="2" destOrd="0" presId="urn:microsoft.com/office/officeart/2005/8/layout/process1"/>
    <dgm:cxn modelId="{5F0FC7F5-70D5-480A-B82A-357A44B542FE}" type="presParOf" srcId="{4FAEAD9E-34CF-45AF-99C9-21C22055F901}" destId="{2FD813ED-236A-4CA2-AD68-F4E34961B61C}" srcOrd="3" destOrd="0" presId="urn:microsoft.com/office/officeart/2005/8/layout/process1"/>
    <dgm:cxn modelId="{868120AD-5C11-4A56-A274-F514E7DF82A7}" type="presParOf" srcId="{2FD813ED-236A-4CA2-AD68-F4E34961B61C}" destId="{49DD84CE-4768-4F4F-A05C-F1BFAB14AD68}" srcOrd="0" destOrd="0" presId="urn:microsoft.com/office/officeart/2005/8/layout/process1"/>
    <dgm:cxn modelId="{C83252B9-A707-4B10-BE7B-1DD2A51BF309}" type="presParOf" srcId="{4FAEAD9E-34CF-45AF-99C9-21C22055F901}" destId="{EE5626D9-5572-4D6D-A824-86BB277A3FCB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F8113C-2D46-413F-9EFB-C8BBC659132D}">
      <dsp:nvSpPr>
        <dsp:cNvPr id="0" name=""/>
        <dsp:cNvSpPr/>
      </dsp:nvSpPr>
      <dsp:spPr>
        <a:xfrm>
          <a:off x="5572" y="665521"/>
          <a:ext cx="1665453" cy="11866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Sort boxes by signal density above threshold</a:t>
          </a:r>
          <a:endParaRPr lang="en-US" sz="1800" kern="1200" dirty="0"/>
        </a:p>
      </dsp:txBody>
      <dsp:txXfrm>
        <a:off x="40327" y="700276"/>
        <a:ext cx="1595943" cy="1117125"/>
      </dsp:txXfrm>
    </dsp:sp>
    <dsp:sp modelId="{276B0B05-C636-4332-899A-3029A8E11319}">
      <dsp:nvSpPr>
        <dsp:cNvPr id="0" name=""/>
        <dsp:cNvSpPr/>
      </dsp:nvSpPr>
      <dsp:spPr>
        <a:xfrm>
          <a:off x="1837571" y="1052322"/>
          <a:ext cx="353076" cy="4130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837571" y="1134928"/>
        <a:ext cx="247153" cy="247820"/>
      </dsp:txXfrm>
    </dsp:sp>
    <dsp:sp modelId="{4A07F7B8-EFEC-4E35-B12F-E55F80C304D1}">
      <dsp:nvSpPr>
        <dsp:cNvPr id="0" name=""/>
        <dsp:cNvSpPr/>
      </dsp:nvSpPr>
      <dsp:spPr>
        <a:xfrm>
          <a:off x="2337207" y="665521"/>
          <a:ext cx="1665453" cy="11866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Add N peaks starting from densest boxes</a:t>
          </a:r>
          <a:endParaRPr lang="en-US" sz="1800" kern="1200" dirty="0"/>
        </a:p>
      </dsp:txBody>
      <dsp:txXfrm>
        <a:off x="2371962" y="700276"/>
        <a:ext cx="1595943" cy="1117125"/>
      </dsp:txXfrm>
    </dsp:sp>
    <dsp:sp modelId="{2FD813ED-236A-4CA2-AD68-F4E34961B61C}">
      <dsp:nvSpPr>
        <dsp:cNvPr id="0" name=""/>
        <dsp:cNvSpPr/>
      </dsp:nvSpPr>
      <dsp:spPr>
        <a:xfrm>
          <a:off x="4169206" y="1052322"/>
          <a:ext cx="353076" cy="4130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4169206" y="1134928"/>
        <a:ext cx="247153" cy="247820"/>
      </dsp:txXfrm>
    </dsp:sp>
    <dsp:sp modelId="{EE5626D9-5572-4D6D-A824-86BB277A3FCB}">
      <dsp:nvSpPr>
        <dsp:cNvPr id="0" name=""/>
        <dsp:cNvSpPr/>
      </dsp:nvSpPr>
      <dsp:spPr>
        <a:xfrm>
          <a:off x="4668842" y="665521"/>
          <a:ext cx="1665453" cy="118663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Reject boxes too close to existing peaks</a:t>
          </a:r>
          <a:endParaRPr lang="en-US" sz="1800" kern="1200" dirty="0"/>
        </a:p>
      </dsp:txBody>
      <dsp:txXfrm>
        <a:off x="4703597" y="700276"/>
        <a:ext cx="1595943" cy="11171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C82ED0-7452-4354-A24E-35FB24BF9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969E9-2182-2FF9-A02F-A1842CE2A4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66A77-BC89-4E24-A414-B6543411FF58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84D48-5E89-47EA-5EE7-5780CF041D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9F5C8-55D8-4294-92FA-96C28702B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A80C6-5E9B-493C-B5B8-6FAC8DE86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83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136145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89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5672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41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45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549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967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5305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932876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22252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2777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780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6707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900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134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9794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3157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150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071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1991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6270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28347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6759497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155470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9163027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843107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3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50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0530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1619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6241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17109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9774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6236092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948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747815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39100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64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12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18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" y="0"/>
            <a:ext cx="12190811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79682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2325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6" r:id="rId3"/>
    <p:sldLayoutId id="2147483724" r:id="rId4"/>
    <p:sldLayoutId id="2147483725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737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38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2" r:id="rId12"/>
    <p:sldLayoutId id="214748374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9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B5CD0-94BB-02A9-D0D6-755513A291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200" y="2557461"/>
            <a:ext cx="4470400" cy="1138240"/>
          </a:xfrm>
        </p:spPr>
        <p:txBody>
          <a:bodyPr/>
          <a:lstStyle/>
          <a:p>
            <a:r>
              <a:rPr lang="en-GB" dirty="0" smtClean="0"/>
              <a:t>Single-crystal </a:t>
            </a:r>
            <a:br>
              <a:rPr lang="en-GB" dirty="0" smtClean="0"/>
            </a:br>
            <a:r>
              <a:rPr lang="en-GB" dirty="0" smtClean="0"/>
              <a:t>Bragg Peak Finding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80B9D-A009-468E-DD38-1C459E82E2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Richard Waite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7514D-CA92-5C28-8A6F-C434B7EF14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Oak Ridge Dev Meeting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CC80D5-0EB8-807C-B0E7-140CDCF28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Oct 23</a:t>
            </a:r>
            <a:endParaRPr lang="en-GB" dirty="0"/>
          </a:p>
        </p:txBody>
      </p:sp>
      <p:pic>
        <p:nvPicPr>
          <p:cNvPr id="1026" name="Picture 2" descr="Mantid Project — MantidProject landing page document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4517" y="4548438"/>
            <a:ext cx="3066848" cy="1706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1826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Next steps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66700" y="1304925"/>
            <a:ext cx="9228282" cy="4351338"/>
          </a:xfrm>
        </p:spPr>
        <p:txBody>
          <a:bodyPr>
            <a:normAutofit/>
          </a:bodyPr>
          <a:lstStyle/>
          <a:p>
            <a:r>
              <a:rPr lang="en-GB" sz="2400" dirty="0" smtClean="0"/>
              <a:t>Dynamic shoebox integration on predicted peak positions</a:t>
            </a:r>
          </a:p>
          <a:p>
            <a:pPr lvl="1"/>
            <a:r>
              <a:rPr lang="en-GB" sz="2000" dirty="0" smtClean="0"/>
              <a:t>Adjust peak size to maximise I/sigma?</a:t>
            </a:r>
          </a:p>
          <a:p>
            <a:r>
              <a:rPr lang="en-GB" sz="2400" dirty="0" smtClean="0"/>
              <a:t>How to resolve partially overlapping peaks?</a:t>
            </a:r>
          </a:p>
          <a:p>
            <a:r>
              <a:rPr lang="en-GB" sz="2400" dirty="0" smtClean="0"/>
              <a:t>Speed it up (currently in python…)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518576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 you!</a:t>
            </a:r>
            <a:endParaRPr lang="en-GB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89646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Finding good back-to-back parameters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275" y="1503794"/>
            <a:ext cx="5010150" cy="876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04" y="2649649"/>
            <a:ext cx="5728278" cy="42083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0022" y="2649649"/>
            <a:ext cx="4339647" cy="388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77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do it?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sz="2400" dirty="0" smtClean="0"/>
              <a:t>Finding peaks is the first step in any reduction</a:t>
            </a:r>
          </a:p>
          <a:p>
            <a:pPr marL="0" indent="0">
              <a:buNone/>
            </a:pPr>
            <a:r>
              <a:rPr lang="en-GB" sz="2400" dirty="0" smtClean="0"/>
              <a:t>You need to find peaks to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 smtClean="0"/>
              <a:t>Find a UB matrix to index peaks</a:t>
            </a:r>
          </a:p>
          <a:p>
            <a:pPr lvl="1"/>
            <a:r>
              <a:rPr lang="en-GB" sz="2000" dirty="0" smtClean="0"/>
              <a:t>Lattice parameters (B matrix)</a:t>
            </a:r>
          </a:p>
          <a:p>
            <a:pPr lvl="1"/>
            <a:r>
              <a:rPr lang="en-GB" sz="2000" dirty="0" smtClean="0"/>
              <a:t>Crystal orientation in lab frame (U Matrix)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 smtClean="0"/>
              <a:t>Find satellite peaks to determine modulation vectors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 err="1" smtClean="0"/>
              <a:t>Centering</a:t>
            </a:r>
            <a:r>
              <a:rPr lang="en-GB" sz="2400" dirty="0" smtClean="0"/>
              <a:t> conditions</a:t>
            </a:r>
          </a:p>
          <a:p>
            <a:pPr marL="457200" indent="-457200">
              <a:buFont typeface="+mj-lt"/>
              <a:buAutoNum type="arabicPeriod"/>
            </a:pPr>
            <a:r>
              <a:rPr lang="en-GB" sz="2400" dirty="0"/>
              <a:t>Calibrate the </a:t>
            </a:r>
            <a:r>
              <a:rPr lang="en-GB" sz="2400" dirty="0" smtClean="0"/>
              <a:t>detector &amp; sample positions</a:t>
            </a:r>
          </a:p>
          <a:p>
            <a:pPr marL="0" indent="0">
              <a:buNone/>
            </a:pPr>
            <a:endParaRPr lang="en-GB" sz="2400" dirty="0" smtClean="0"/>
          </a:p>
          <a:p>
            <a:pPr marL="0" indent="0">
              <a:buNone/>
            </a:pPr>
            <a:endParaRPr lang="en-GB" sz="2400" dirty="0"/>
          </a:p>
        </p:txBody>
      </p:sp>
      <p:grpSp>
        <p:nvGrpSpPr>
          <p:cNvPr id="6" name="Group 5"/>
          <p:cNvGrpSpPr/>
          <p:nvPr/>
        </p:nvGrpSpPr>
        <p:grpSpPr>
          <a:xfrm>
            <a:off x="6096000" y="1934048"/>
            <a:ext cx="5796188" cy="2668004"/>
            <a:chOff x="521510" y="729902"/>
            <a:chExt cx="8087175" cy="3722552"/>
          </a:xfrm>
        </p:grpSpPr>
        <p:grpSp>
          <p:nvGrpSpPr>
            <p:cNvPr id="7" name="Group 6"/>
            <p:cNvGrpSpPr/>
            <p:nvPr/>
          </p:nvGrpSpPr>
          <p:grpSpPr>
            <a:xfrm>
              <a:off x="521510" y="729902"/>
              <a:ext cx="4602939" cy="3722552"/>
              <a:chOff x="817281" y="827622"/>
              <a:chExt cx="5535312" cy="4476593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40000" contrast="-4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817281" y="1766923"/>
                <a:ext cx="5259610" cy="3537292"/>
              </a:xfrm>
              <a:prstGeom prst="rect">
                <a:avLst/>
              </a:prstGeom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4259580" y="4472940"/>
                <a:ext cx="213360" cy="251460"/>
              </a:xfrm>
              <a:prstGeom prst="rect">
                <a:avLst/>
              </a:prstGeom>
              <a:noFill/>
              <a:ln w="28575"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11" name="Straight Connector 10"/>
              <p:cNvCxnSpPr/>
              <p:nvPr/>
            </p:nvCxnSpPr>
            <p:spPr>
              <a:xfrm flipV="1">
                <a:off x="4472940" y="827622"/>
                <a:ext cx="1879653" cy="3669976"/>
              </a:xfrm>
              <a:prstGeom prst="line">
                <a:avLst/>
              </a:prstGeom>
              <a:ln w="2857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 flipV="1">
                <a:off x="4472939" y="4087195"/>
                <a:ext cx="1879654" cy="637205"/>
              </a:xfrm>
              <a:prstGeom prst="line">
                <a:avLst/>
              </a:prstGeom>
              <a:ln w="2857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53402" y="752784"/>
              <a:ext cx="3455283" cy="2670677"/>
            </a:xfrm>
            <a:prstGeom prst="rect">
              <a:avLst/>
            </a:prstGeom>
            <a:ln w="38100" cap="sq">
              <a:solidFill>
                <a:srgbClr val="C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573684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Currently in </a:t>
            </a:r>
            <a:r>
              <a:rPr lang="en-GB" dirty="0" err="1" smtClean="0"/>
              <a:t>mantid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Two approaches: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 smtClean="0"/>
              <a:t>Detector-TOF space (</a:t>
            </a:r>
            <a:r>
              <a:rPr lang="en-GB" dirty="0" err="1" smtClean="0"/>
              <a:t>FindSXPeaks</a:t>
            </a:r>
            <a:r>
              <a:rPr lang="en-GB" dirty="0" smtClean="0"/>
              <a:t>)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729037" y="2393872"/>
            <a:ext cx="3569569" cy="3179853"/>
            <a:chOff x="4009208" y="1690912"/>
            <a:chExt cx="3569569" cy="317985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09208" y="1690912"/>
              <a:ext cx="3569569" cy="3179853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>
            <a:xfrm>
              <a:off x="4275909" y="3161210"/>
              <a:ext cx="2856411" cy="26881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275909" y="4380411"/>
              <a:ext cx="2856411" cy="400595"/>
            </a:xfrm>
            <a:prstGeom prst="rect">
              <a:avLst/>
            </a:pr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275909" y="4162697"/>
              <a:ext cx="2856411" cy="185783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266700" y="2609714"/>
            <a:ext cx="4178459" cy="3046549"/>
            <a:chOff x="7898583" y="1891210"/>
            <a:chExt cx="4178459" cy="3046549"/>
          </a:xfrm>
        </p:grpSpPr>
        <p:pic>
          <p:nvPicPr>
            <p:cNvPr id="11" name="Picture 10"/>
            <p:cNvPicPr/>
            <p:nvPr/>
          </p:nvPicPr>
          <p:blipFill>
            <a:blip r:embed="rId3"/>
            <a:stretch>
              <a:fillRect/>
            </a:stretch>
          </p:blipFill>
          <p:spPr>
            <a:xfrm>
              <a:off x="7898583" y="1891210"/>
              <a:ext cx="4178459" cy="3046549"/>
            </a:xfrm>
            <a:prstGeom prst="rect">
              <a:avLst/>
            </a:prstGeom>
          </p:spPr>
        </p:pic>
        <p:cxnSp>
          <p:nvCxnSpPr>
            <p:cNvPr id="12" name="Straight Connector 11"/>
            <p:cNvCxnSpPr/>
            <p:nvPr/>
          </p:nvCxnSpPr>
          <p:spPr>
            <a:xfrm>
              <a:off x="8464732" y="3971108"/>
              <a:ext cx="3509554" cy="0"/>
            </a:xfrm>
            <a:prstGeom prst="line">
              <a:avLst/>
            </a:prstGeom>
            <a:ln w="38100"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9532620" y="1950720"/>
              <a:ext cx="0" cy="2629988"/>
            </a:xfrm>
            <a:prstGeom prst="line">
              <a:avLst/>
            </a:prstGeom>
            <a:ln w="28575">
              <a:solidFill>
                <a:srgbClr val="00B05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9791700" y="1950720"/>
              <a:ext cx="0" cy="2629988"/>
            </a:xfrm>
            <a:prstGeom prst="line">
              <a:avLst/>
            </a:prstGeom>
            <a:ln w="28575">
              <a:solidFill>
                <a:srgbClr val="00B050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Arrow Connector 14"/>
          <p:cNvCxnSpPr>
            <a:stCxn id="9" idx="1"/>
          </p:cNvCxnSpPr>
          <p:nvPr/>
        </p:nvCxnSpPr>
        <p:spPr>
          <a:xfrm flipH="1" flipV="1">
            <a:off x="2177977" y="4830282"/>
            <a:ext cx="2817761" cy="128267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7126" y="2428589"/>
            <a:ext cx="2462927" cy="2456905"/>
          </a:xfrm>
          <a:prstGeom prst="rect">
            <a:avLst/>
          </a:prstGeom>
          <a:scene3d>
            <a:camera prst="isometricOffAxis2Left"/>
            <a:lightRig rig="threePt" dir="t"/>
          </a:scene3d>
        </p:spPr>
      </p:pic>
      <p:cxnSp>
        <p:nvCxnSpPr>
          <p:cNvPr id="17" name="Straight Arrow Connector 16"/>
          <p:cNvCxnSpPr/>
          <p:nvPr/>
        </p:nvCxnSpPr>
        <p:spPr>
          <a:xfrm flipH="1">
            <a:off x="4161897" y="3983798"/>
            <a:ext cx="833841" cy="65108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7852149" y="3283780"/>
            <a:ext cx="2071742" cy="1999888"/>
          </a:xfrm>
          <a:prstGeom prst="straightConnector1">
            <a:avLst/>
          </a:prstGeom>
          <a:ln w="381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7662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Currently in </a:t>
            </a:r>
            <a:r>
              <a:rPr lang="en-GB" dirty="0" err="1" smtClean="0"/>
              <a:t>mantid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/>
              <a:t>Two approaches: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 smtClean="0">
                <a:solidFill>
                  <a:schemeClr val="bg2"/>
                </a:solidFill>
              </a:rPr>
              <a:t>Detector-TOF space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 smtClean="0">
                <a:solidFill>
                  <a:srgbClr val="1E5DF8"/>
                </a:solidFill>
              </a:rPr>
              <a:t>Q-space (</a:t>
            </a:r>
            <a:r>
              <a:rPr lang="en-GB" dirty="0" err="1" smtClean="0">
                <a:solidFill>
                  <a:srgbClr val="1E5DF8"/>
                </a:solidFill>
              </a:rPr>
              <a:t>FindPeaksMD</a:t>
            </a:r>
            <a:r>
              <a:rPr lang="en-GB" dirty="0" smtClean="0">
                <a:solidFill>
                  <a:srgbClr val="1E5DF8"/>
                </a:solidFill>
              </a:rPr>
              <a:t>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8705" y="2126960"/>
            <a:ext cx="4970924" cy="3303155"/>
          </a:xfrm>
          <a:prstGeom prst="rect">
            <a:avLst/>
          </a:prstGeom>
        </p:spPr>
      </p:pic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457829645"/>
              </p:ext>
            </p:extLst>
          </p:nvPr>
        </p:nvGraphicFramePr>
        <p:xfrm>
          <a:off x="266700" y="3138585"/>
          <a:ext cx="6339868" cy="25176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00276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Currently in </a:t>
            </a:r>
            <a:r>
              <a:rPr lang="en-GB" dirty="0" err="1" smtClean="0"/>
              <a:t>mantid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66700" y="1304925"/>
            <a:ext cx="3252355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Methods share common disadvantages</a:t>
            </a:r>
          </a:p>
          <a:p>
            <a:r>
              <a:rPr lang="en-GB" dirty="0" smtClean="0">
                <a:solidFill>
                  <a:srgbClr val="1E5DF8"/>
                </a:solidFill>
              </a:rPr>
              <a:t>Not good for weak peaks</a:t>
            </a:r>
          </a:p>
          <a:p>
            <a:r>
              <a:rPr lang="en-GB" dirty="0" smtClean="0">
                <a:solidFill>
                  <a:srgbClr val="1E5DF8"/>
                </a:solidFill>
              </a:rPr>
              <a:t>Arbitrary threshold (needs to be optimised for each sample)</a:t>
            </a:r>
          </a:p>
          <a:p>
            <a:r>
              <a:rPr lang="en-GB" dirty="0" smtClean="0">
                <a:solidFill>
                  <a:srgbClr val="1E5DF8"/>
                </a:solidFill>
              </a:rPr>
              <a:t>Not looking at peaks </a:t>
            </a:r>
            <a:r>
              <a:rPr lang="en-GB" dirty="0" err="1" smtClean="0">
                <a:solidFill>
                  <a:srgbClr val="1E5DF8"/>
                </a:solidFill>
              </a:rPr>
              <a:t>wrt</a:t>
            </a:r>
            <a:r>
              <a:rPr lang="en-GB" dirty="0" smtClean="0">
                <a:solidFill>
                  <a:srgbClr val="1E5DF8"/>
                </a:solidFill>
              </a:rPr>
              <a:t> to local background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8702284"/>
              </p:ext>
            </p:extLst>
          </p:nvPr>
        </p:nvGraphicFramePr>
        <p:xfrm>
          <a:off x="3957205" y="1348509"/>
          <a:ext cx="8128000" cy="466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0031">
                  <a:extLst>
                    <a:ext uri="{9D8B030D-6E8A-4147-A177-3AD203B41FA5}">
                      <a16:colId xmlns:a16="http://schemas.microsoft.com/office/drawing/2014/main" val="3831278110"/>
                    </a:ext>
                  </a:extLst>
                </a:gridCol>
                <a:gridCol w="1948873">
                  <a:extLst>
                    <a:ext uri="{9D8B030D-6E8A-4147-A177-3AD203B41FA5}">
                      <a16:colId xmlns:a16="http://schemas.microsoft.com/office/drawing/2014/main" val="448996359"/>
                    </a:ext>
                  </a:extLst>
                </a:gridCol>
                <a:gridCol w="4539096">
                  <a:extLst>
                    <a:ext uri="{9D8B030D-6E8A-4147-A177-3AD203B41FA5}">
                      <a16:colId xmlns:a16="http://schemas.microsoft.com/office/drawing/2014/main" val="3790149742"/>
                    </a:ext>
                  </a:extLst>
                </a:gridCol>
              </a:tblGrid>
              <a:tr h="259234">
                <a:tc>
                  <a:txBody>
                    <a:bodyPr/>
                    <a:lstStyle/>
                    <a:p>
                      <a:r>
                        <a:rPr lang="en-GB" dirty="0" smtClean="0"/>
                        <a:t>Method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Pros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 smtClean="0"/>
                        <a:t>Cons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80361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 smtClean="0"/>
                        <a:t>FindSXPeaks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 smtClean="0"/>
                        <a:t>Fast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 smtClean="0"/>
                        <a:t>Find</a:t>
                      </a:r>
                      <a:r>
                        <a:rPr lang="en-GB" baseline="0" dirty="0" smtClean="0"/>
                        <a:t> peaks in powder lines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aseline="0" dirty="0" smtClean="0"/>
                        <a:t>Spurious peaks due to noise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aseline="0" dirty="0" smtClean="0"/>
                        <a:t>Using stats on a single pixel (misses weak peaks)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baseline="0" dirty="0" smtClean="0"/>
                        <a:t>Requires data to be normalised by monitor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dirty="0" smtClean="0"/>
                        <a:t>Not suited for strongly varying background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GB" dirty="0" smtClean="0"/>
                        <a:t>Arbitrary</a:t>
                      </a:r>
                      <a:r>
                        <a:rPr lang="en-GB" baseline="0" dirty="0" smtClean="0"/>
                        <a:t> </a:t>
                      </a:r>
                      <a:r>
                        <a:rPr lang="en-GB" baseline="0" dirty="0" err="1" smtClean="0"/>
                        <a:t>cutoff</a:t>
                      </a:r>
                      <a:endParaRPr lang="en-GB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7118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 smtClean="0"/>
                        <a:t>FindPeaksMD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 smtClean="0"/>
                        <a:t>Good at finding</a:t>
                      </a:r>
                      <a:r>
                        <a:rPr lang="en-GB" baseline="0" dirty="0" smtClean="0"/>
                        <a:t> strong peaks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 smtClean="0"/>
                        <a:t>Need to convert data to Q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 smtClean="0"/>
                        <a:t>Not designed to find weak peaks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 smtClean="0"/>
                        <a:t>Requires data to be normalised by monitor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GB" dirty="0" smtClean="0"/>
                        <a:t>Not suited for strongly varying background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14810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61400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 new approach needed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66700" y="1304925"/>
            <a:ext cx="9985664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Requirements:</a:t>
            </a:r>
          </a:p>
          <a:p>
            <a:r>
              <a:rPr lang="en-GB" dirty="0" smtClean="0"/>
              <a:t>Find peaks in detector-TOF space</a:t>
            </a:r>
          </a:p>
          <a:p>
            <a:r>
              <a:rPr lang="en-GB" dirty="0" smtClean="0"/>
              <a:t>Takes into account local background (varies with scattering angle and wavelength)</a:t>
            </a:r>
          </a:p>
          <a:p>
            <a:r>
              <a:rPr lang="en-GB" dirty="0" smtClean="0"/>
              <a:t>Exclude powder lines </a:t>
            </a:r>
            <a:r>
              <a:rPr lang="en-GB" dirty="0" smtClean="0">
                <a:sym typeface="Wingdings" panose="05000000000000000000" pitchFamily="2" charset="2"/>
              </a:rPr>
              <a:t> 3D peak finding!</a:t>
            </a:r>
            <a:endParaRPr lang="en-GB" dirty="0" smtClean="0"/>
          </a:p>
          <a:p>
            <a:r>
              <a:rPr lang="en-GB" dirty="0" smtClean="0"/>
              <a:t>Not as sensitive to noise </a:t>
            </a:r>
            <a:r>
              <a:rPr lang="en-GB" dirty="0" smtClean="0">
                <a:sym typeface="Wingdings" panose="05000000000000000000" pitchFamily="2" charset="2"/>
              </a:rPr>
              <a:t> group detector pixels</a:t>
            </a:r>
            <a:endParaRPr lang="en-GB" dirty="0" smtClean="0"/>
          </a:p>
          <a:p>
            <a:r>
              <a:rPr lang="en-GB" dirty="0" smtClean="0">
                <a:sym typeface="Wingdings" panose="05000000000000000000" pitchFamily="2" charset="2"/>
              </a:rPr>
              <a:t>Use knowledge of peak shape and resolution</a:t>
            </a:r>
          </a:p>
          <a:p>
            <a:pPr lvl="1"/>
            <a:r>
              <a:rPr lang="en-GB" dirty="0" smtClean="0">
                <a:sym typeface="Wingdings" panose="05000000000000000000" pitchFamily="2" charset="2"/>
              </a:rPr>
              <a:t>TOF extent from back-to-back parameters</a:t>
            </a:r>
          </a:p>
          <a:p>
            <a:pPr lvl="1"/>
            <a:r>
              <a:rPr lang="en-GB" dirty="0" smtClean="0">
                <a:sym typeface="Wingdings" panose="05000000000000000000" pitchFamily="2" charset="2"/>
              </a:rPr>
              <a:t>Constrain peak size on detector</a:t>
            </a:r>
          </a:p>
          <a:p>
            <a:r>
              <a:rPr lang="en-GB" dirty="0" smtClean="0">
                <a:sym typeface="Wingdings" panose="05000000000000000000" pitchFamily="2" charset="2"/>
              </a:rPr>
              <a:t>Prefer some statistical threshold rather than arbitrary cut-off</a:t>
            </a:r>
          </a:p>
        </p:txBody>
      </p:sp>
    </p:spTree>
    <p:extLst>
      <p:ext uri="{BB962C8B-B14F-4D97-AF65-F5344CB8AC3E}">
        <p14:creationId xmlns:p14="http://schemas.microsoft.com/office/powerpoint/2010/main" val="2965236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A new algorithm </a:t>
            </a:r>
            <a:r>
              <a:rPr lang="en-GB" dirty="0" err="1" smtClean="0"/>
              <a:t>FindSXPeaksConvolve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66699" y="1304925"/>
            <a:ext cx="1168515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Inspired by traditional blob detection methods (</a:t>
            </a:r>
            <a:r>
              <a:rPr lang="en-GB" dirty="0"/>
              <a:t>L</a:t>
            </a:r>
            <a:r>
              <a:rPr lang="en-GB" dirty="0" smtClean="0"/>
              <a:t>aplacian convolution, difference of Gaussians etc.) and 2D image plate integration methods in x-ray diffraction.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 smtClean="0"/>
              <a:t>Convolves data (XY-TOF) in each </a:t>
            </a:r>
            <a:r>
              <a:rPr lang="en-GB" dirty="0" err="1" smtClean="0"/>
              <a:t>RectangularDetector</a:t>
            </a:r>
            <a:r>
              <a:rPr lang="en-GB" dirty="0" smtClean="0"/>
              <a:t> with 3D shoebox integration kernel (with background shell)</a:t>
            </a:r>
          </a:p>
          <a:p>
            <a:pPr lvl="1"/>
            <a:r>
              <a:rPr lang="en-GB" dirty="0" smtClean="0"/>
              <a:t>TOF extent from NFWHM of </a:t>
            </a:r>
            <a:r>
              <a:rPr lang="en-GB" dirty="0" err="1" smtClean="0"/>
              <a:t>BackToBackExponential</a:t>
            </a:r>
            <a:r>
              <a:rPr lang="en-GB" dirty="0" smtClean="0"/>
              <a:t> at </a:t>
            </a:r>
            <a:r>
              <a:rPr lang="en-GB" dirty="0" err="1" smtClean="0"/>
              <a:t>center</a:t>
            </a:r>
            <a:r>
              <a:rPr lang="en-GB" dirty="0" smtClean="0"/>
              <a:t> of detector and spectrum</a:t>
            </a:r>
          </a:p>
          <a:p>
            <a:pPr lvl="1"/>
            <a:r>
              <a:rPr lang="en-GB" dirty="0" smtClean="0"/>
              <a:t>XY hard-coded for now (could use different one per bank)</a:t>
            </a:r>
          </a:p>
          <a:p>
            <a:r>
              <a:rPr lang="en-GB" dirty="0" smtClean="0"/>
              <a:t>Finds contiguous bins with I/sigma &gt; threshold</a:t>
            </a:r>
          </a:p>
          <a:p>
            <a:r>
              <a:rPr lang="en-GB" dirty="0" smtClean="0"/>
              <a:t>Reject peaks number of bins below fractional size (1/8) of kernel</a:t>
            </a:r>
          </a:p>
          <a:p>
            <a:r>
              <a:rPr lang="en-GB" dirty="0" smtClean="0"/>
              <a:t>Assigns peaks to highest counts in shoebox placed at largest I/sigma bin in each region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250176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Comparison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10531" r="7073"/>
          <a:stretch/>
        </p:blipFill>
        <p:spPr>
          <a:xfrm>
            <a:off x="6581792" y="1439464"/>
            <a:ext cx="4483004" cy="415398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498" y="1374809"/>
            <a:ext cx="4095013" cy="4017297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3436784" y="1013580"/>
            <a:ext cx="2398743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z="2200" dirty="0" err="1" smtClean="0"/>
              <a:t>FindSXPeaks</a:t>
            </a:r>
            <a:endParaRPr lang="en-GB" sz="220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7432587" y="1048105"/>
            <a:ext cx="3253518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dirty="0" err="1" smtClean="0"/>
              <a:t>FindSXPeaksConvolve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20723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Performance of integration</a:t>
            </a:r>
            <a:endParaRPr lang="en-GB" dirty="0"/>
          </a:p>
        </p:txBody>
      </p:sp>
      <p:sp>
        <p:nvSpPr>
          <p:cNvPr id="11" name="Content Placeholder 3"/>
          <p:cNvSpPr>
            <a:spLocks noGrp="1"/>
          </p:cNvSpPr>
          <p:nvPr>
            <p:ph idx="1"/>
          </p:nvPr>
        </p:nvSpPr>
        <p:spPr>
          <a:xfrm>
            <a:off x="266699" y="1304925"/>
            <a:ext cx="9422246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Good agreement of intensity</a:t>
            </a:r>
          </a:p>
          <a:p>
            <a:r>
              <a:rPr lang="en-GB" dirty="0" smtClean="0"/>
              <a:t>Slightly underestimate I/sigma (especially weak peaks I/sigma &lt; 10)</a:t>
            </a:r>
          </a:p>
          <a:p>
            <a:pPr lvl="1"/>
            <a:r>
              <a:rPr lang="en-GB" dirty="0" smtClean="0"/>
              <a:t>Possibly due to non-optimised shoebox size.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620" y="2669179"/>
            <a:ext cx="8830252" cy="409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639003"/>
      </p:ext>
    </p:extLst>
  </p:cSld>
  <p:clrMapOvr>
    <a:masterClrMapping/>
  </p:clrMapOvr>
</p:sld>
</file>

<file path=ppt/theme/theme1.xml><?xml version="1.0" encoding="utf-8"?>
<a:theme xmlns:a="http://schemas.openxmlformats.org/drawingml/2006/main" name="1_Title slide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riangle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Pattern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Blank Layout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2453390EE4BA43A5D6133E94472E90" ma:contentTypeVersion="15" ma:contentTypeDescription="Create a new document." ma:contentTypeScope="" ma:versionID="bf9a459e8024347ae04296c47f65ae2e">
  <xsd:schema xmlns:xsd="http://www.w3.org/2001/XMLSchema" xmlns:xs="http://www.w3.org/2001/XMLSchema" xmlns:p="http://schemas.microsoft.com/office/2006/metadata/properties" xmlns:ns2="7a6c5452-7205-4e2c-a322-0d36e47a4095" xmlns:ns3="4367b676-3231-4229-b246-27e36f6a6ea0" targetNamespace="http://schemas.microsoft.com/office/2006/metadata/properties" ma:root="true" ma:fieldsID="0f8ea69ac4388d4ebd7708f2aa0601ea" ns2:_="" ns3:_="">
    <xsd:import namespace="7a6c5452-7205-4e2c-a322-0d36e47a4095"/>
    <xsd:import namespace="4367b676-3231-4229-b246-27e36f6a6e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c5452-7205-4e2c-a322-0d36e47a4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fe07c91c-676c-4292-ab42-0332d43006d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67b676-3231-4229-b246-27e36f6a6ea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5bb8876-a7eb-42f8-850b-785a27f532ba}" ma:internalName="TaxCatchAll" ma:showField="CatchAllData" ma:web="4367b676-3231-4229-b246-27e36f6a6e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367b676-3231-4229-b246-27e36f6a6ea0" xsi:nil="true"/>
    <lcf76f155ced4ddcb4097134ff3c332f xmlns="7a6c5452-7205-4e2c-a322-0d36e47a4095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1198689B-A5D0-4808-98CD-B31351CC1CA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6c5452-7205-4e2c-a322-0d36e47a4095"/>
    <ds:schemaRef ds:uri="4367b676-3231-4229-b246-27e36f6a6e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6435EA1-87F7-4138-8D7D-EAF93922084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1C07CB7-51EF-466B-89DC-FA27AC50FA39}">
  <ds:schemaRefs>
    <ds:schemaRef ds:uri="http://purl.org/dc/elements/1.1/"/>
    <ds:schemaRef ds:uri="http://schemas.microsoft.com/office/2006/metadata/properties"/>
    <ds:schemaRef ds:uri="http://schemas.microsoft.com/office/infopath/2007/PartnerControls"/>
    <ds:schemaRef ds:uri="7a6c5452-7205-4e2c-a322-0d36e47a4095"/>
    <ds:schemaRef ds:uri="http://purl.org/dc/terms/"/>
    <ds:schemaRef ds:uri="http://schemas.microsoft.com/office/2006/documentManagement/types"/>
    <ds:schemaRef ds:uri="4367b676-3231-4229-b246-27e36f6a6ea0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454</Words>
  <Application>Microsoft Office PowerPoint</Application>
  <PresentationFormat>Widescreen</PresentationFormat>
  <Paragraphs>78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Wingdings</vt:lpstr>
      <vt:lpstr>Verdana</vt:lpstr>
      <vt:lpstr>1_Title slide</vt:lpstr>
      <vt:lpstr>2_Triangles</vt:lpstr>
      <vt:lpstr>3_Pattern</vt:lpstr>
      <vt:lpstr>4_Blank Layouts</vt:lpstr>
      <vt:lpstr>Single-crystal  Bragg Peak Finding</vt:lpstr>
      <vt:lpstr>Why do it?</vt:lpstr>
      <vt:lpstr>Currently in mantid</vt:lpstr>
      <vt:lpstr>Currently in mantid</vt:lpstr>
      <vt:lpstr>Currently in mantid</vt:lpstr>
      <vt:lpstr>A new approach needed</vt:lpstr>
      <vt:lpstr>A new algorithm FindSXPeaksConvolve</vt:lpstr>
      <vt:lpstr>Comparison</vt:lpstr>
      <vt:lpstr>Performance of integration</vt:lpstr>
      <vt:lpstr>Next steps</vt:lpstr>
      <vt:lpstr>Thank you!</vt:lpstr>
      <vt:lpstr>Finding good back-to-back parameters</vt:lpstr>
    </vt:vector>
  </TitlesOfParts>
  <Company>Science and Technology Facilities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Richardson, Stephanie (STFC,RAL,ISIS)</dc:creator>
  <cp:lastModifiedBy>Waite, Richard (STFC,RAL,ISIS)</cp:lastModifiedBy>
  <cp:revision>27</cp:revision>
  <dcterms:created xsi:type="dcterms:W3CDTF">2023-01-10T12:41:06Z</dcterms:created>
  <dcterms:modified xsi:type="dcterms:W3CDTF">2023-10-17T12:58:28Z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0x010100FC2453390EE4BA43A5D6133E94472E90</vt:lpwstr>
  </property>
</Properties>
</file>